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2" r:id="rId7"/>
  </p:sldMasterIdLst>
  <p:notesMasterIdLst>
    <p:notesMasterId r:id="rId13"/>
  </p:notesMasterIdLst>
  <p:handoutMasterIdLst>
    <p:handoutMasterId r:id="rId14"/>
  </p:handoutMasterIdLst>
  <p:sldIdLst>
    <p:sldId id="4135" r:id="rId8"/>
    <p:sldId id="4144" r:id="rId9"/>
    <p:sldId id="4133" r:id="rId10"/>
    <p:sldId id="4141" r:id="rId11"/>
    <p:sldId id="414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寳田 幸 Saki Takarada" userId="e0e96643-a959-4752-a620-7a8fcf42d8d8" providerId="ADAL" clId="{EAB1D639-A097-4F5A-AD6F-D0C2F9F5051F}"/>
    <pc:docChg chg="custSel addSld delSld modSld sldOrd">
      <pc:chgData name="寳田 幸 Saki Takarada" userId="e0e96643-a959-4752-a620-7a8fcf42d8d8" providerId="ADAL" clId="{EAB1D639-A097-4F5A-AD6F-D0C2F9F5051F}" dt="2023-08-21T08:55:09.081" v="21"/>
      <pc:docMkLst>
        <pc:docMk/>
      </pc:docMkLst>
      <pc:sldChg chg="addSp delSp modSp del mod">
        <pc:chgData name="寳田 幸 Saki Takarada" userId="e0e96643-a959-4752-a620-7a8fcf42d8d8" providerId="ADAL" clId="{EAB1D639-A097-4F5A-AD6F-D0C2F9F5051F}" dt="2023-08-21T08:52:18.147" v="10" actId="47"/>
        <pc:sldMkLst>
          <pc:docMk/>
          <pc:sldMk cId="414362693" sldId="4138"/>
        </pc:sldMkLst>
        <pc:picChg chg="add del mod">
          <ac:chgData name="寳田 幸 Saki Takarada" userId="e0e96643-a959-4752-a620-7a8fcf42d8d8" providerId="ADAL" clId="{EAB1D639-A097-4F5A-AD6F-D0C2F9F5051F}" dt="2023-08-21T08:50:34.778" v="7" actId="21"/>
          <ac:picMkLst>
            <pc:docMk/>
            <pc:sldMk cId="414362693" sldId="4138"/>
            <ac:picMk id="4" creationId="{1D6B9749-8D6E-28FE-C672-628E8EFB2CEA}"/>
          </ac:picMkLst>
        </pc:picChg>
      </pc:sldChg>
      <pc:sldChg chg="modSp del mod">
        <pc:chgData name="寳田 幸 Saki Takarada" userId="e0e96643-a959-4752-a620-7a8fcf42d8d8" providerId="ADAL" clId="{EAB1D639-A097-4F5A-AD6F-D0C2F9F5051F}" dt="2023-08-21T08:55:06.384" v="19" actId="47"/>
        <pc:sldMkLst>
          <pc:docMk/>
          <pc:sldMk cId="2604935476" sldId="4139"/>
        </pc:sldMkLst>
        <pc:picChg chg="mod">
          <ac:chgData name="寳田 幸 Saki Takarada" userId="e0e96643-a959-4752-a620-7a8fcf42d8d8" providerId="ADAL" clId="{EAB1D639-A097-4F5A-AD6F-D0C2F9F5051F}" dt="2023-08-21T08:53:55.157" v="11" actId="1076"/>
          <ac:picMkLst>
            <pc:docMk/>
            <pc:sldMk cId="2604935476" sldId="4139"/>
            <ac:picMk id="11" creationId="{E65CDE6C-FEE0-6358-5754-D3E768B44612}"/>
          </ac:picMkLst>
        </pc:picChg>
        <pc:picChg chg="mod">
          <ac:chgData name="寳田 幸 Saki Takarada" userId="e0e96643-a959-4752-a620-7a8fcf42d8d8" providerId="ADAL" clId="{EAB1D639-A097-4F5A-AD6F-D0C2F9F5051F}" dt="2023-08-21T08:54:00.106" v="14" actId="1076"/>
          <ac:picMkLst>
            <pc:docMk/>
            <pc:sldMk cId="2604935476" sldId="4139"/>
            <ac:picMk id="13" creationId="{754921DC-1E54-159D-F618-AB214F2E020D}"/>
          </ac:picMkLst>
        </pc:picChg>
        <pc:picChg chg="mod">
          <ac:chgData name="寳田 幸 Saki Takarada" userId="e0e96643-a959-4752-a620-7a8fcf42d8d8" providerId="ADAL" clId="{EAB1D639-A097-4F5A-AD6F-D0C2F9F5051F}" dt="2023-08-21T08:54:06.917" v="15" actId="1076"/>
          <ac:picMkLst>
            <pc:docMk/>
            <pc:sldMk cId="2604935476" sldId="4139"/>
            <ac:picMk id="14" creationId="{E09173B5-155E-5BDD-774E-28966BB7C5A5}"/>
          </ac:picMkLst>
        </pc:picChg>
        <pc:picChg chg="mod">
          <ac:chgData name="寳田 幸 Saki Takarada" userId="e0e96643-a959-4752-a620-7a8fcf42d8d8" providerId="ADAL" clId="{EAB1D639-A097-4F5A-AD6F-D0C2F9F5051F}" dt="2023-08-21T08:53:58.334" v="13" actId="1076"/>
          <ac:picMkLst>
            <pc:docMk/>
            <pc:sldMk cId="2604935476" sldId="4139"/>
            <ac:picMk id="16" creationId="{1879E5A2-E19C-9A29-8C52-A792190CEEF3}"/>
          </ac:picMkLst>
        </pc:picChg>
      </pc:sldChg>
      <pc:sldChg chg="addSp modSp new mod">
        <pc:chgData name="寳田 幸 Saki Takarada" userId="e0e96643-a959-4752-a620-7a8fcf42d8d8" providerId="ADAL" clId="{EAB1D639-A097-4F5A-AD6F-D0C2F9F5051F}" dt="2023-08-21T08:50:41.273" v="9" actId="1076"/>
        <pc:sldMkLst>
          <pc:docMk/>
          <pc:sldMk cId="606635345" sldId="4140"/>
        </pc:sldMkLst>
        <pc:picChg chg="add mod">
          <ac:chgData name="寳田 幸 Saki Takarada" userId="e0e96643-a959-4752-a620-7a8fcf42d8d8" providerId="ADAL" clId="{EAB1D639-A097-4F5A-AD6F-D0C2F9F5051F}" dt="2023-08-21T08:50:41.273" v="9" actId="1076"/>
          <ac:picMkLst>
            <pc:docMk/>
            <pc:sldMk cId="606635345" sldId="4140"/>
            <ac:picMk id="2" creationId="{399EE2CA-8060-71A4-F66D-82145C1C588C}"/>
          </ac:picMkLst>
        </pc:picChg>
      </pc:sldChg>
      <pc:sldChg chg="new del">
        <pc:chgData name="寳田 幸 Saki Takarada" userId="e0e96643-a959-4752-a620-7a8fcf42d8d8" providerId="ADAL" clId="{EAB1D639-A097-4F5A-AD6F-D0C2F9F5051F}" dt="2023-08-21T08:50:14.306" v="1" actId="47"/>
        <pc:sldMkLst>
          <pc:docMk/>
          <pc:sldMk cId="2524070078" sldId="4140"/>
        </pc:sldMkLst>
      </pc:sldChg>
      <pc:sldChg chg="addSp modSp new mod ord">
        <pc:chgData name="寳田 幸 Saki Takarada" userId="e0e96643-a959-4752-a620-7a8fcf42d8d8" providerId="ADAL" clId="{EAB1D639-A097-4F5A-AD6F-D0C2F9F5051F}" dt="2023-08-21T08:55:09.081" v="21"/>
        <pc:sldMkLst>
          <pc:docMk/>
          <pc:sldMk cId="4089810754" sldId="4141"/>
        </pc:sldMkLst>
        <pc:picChg chg="add mod">
          <ac:chgData name="寳田 幸 Saki Takarada" userId="e0e96643-a959-4752-a620-7a8fcf42d8d8" providerId="ADAL" clId="{EAB1D639-A097-4F5A-AD6F-D0C2F9F5051F}" dt="2023-08-21T08:55:04.613" v="18" actId="1076"/>
          <ac:picMkLst>
            <pc:docMk/>
            <pc:sldMk cId="4089810754" sldId="4141"/>
            <ac:picMk id="3" creationId="{E7366A6C-576A-5443-A71F-B3D5F11878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599DFB7-F83D-83B3-495D-B6CF6293A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C08A43-94CB-8FE0-18D0-F81FC79789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9B7B-8A93-43A2-AA9F-5D3AE5580B13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5B3F67-9243-FD9E-77D4-89E060D159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48FA1E-8F46-AA3F-01AC-C25FAA1AF7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A6B2-B768-4096-A5D2-15B9D3691C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AF267-4659-4C06-B1B5-0E4155A89070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5518-0CCF-4F1E-BC0D-320502804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25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D76C0-F583-6662-9B02-63409A40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1D95BC-B339-A5C7-1CE5-A2944864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732C7-9858-B704-5342-B437FAD9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64450-E4C2-8E0F-6256-A9CBEAA7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B5746A-0284-9453-F56C-37D4E744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9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F9001-2066-B5E4-5A65-1EAC071C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2847FC-5E79-5506-30C1-9D099BB3D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5F95B-5200-D719-467D-26DD3F13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AC56D3-102D-F369-F6A4-2D8F7519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19B361-E2C6-1C6F-0033-0957266C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8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7E7F5A-7CBC-EDA2-04D5-5BFC70F56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FB870C-AEBB-CA47-BA96-A5399DD89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1F6C1-EFE0-25BA-6843-D6138B65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032B6-1208-FD75-7C8B-6C118357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FEE4FF-CE6D-4142-A1FB-B907943F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6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4B5FB-24C5-4379-8051-6FB1B2E6C63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6213D-ACCA-47FE-A6CE-39605655A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9CB4C2-BD1D-6F5C-1045-2209248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D97597-5AFA-85E2-AA85-E6865FEC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E70CE-78F2-C76A-1482-CF769A6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E8B2B-A7FD-C966-1459-EFB9AC90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67E877-3367-5996-DF8F-1CD7AFC9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3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175CD-262F-2555-C0D8-2EA17C67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897D14-33D3-E25F-C306-B1F1EB39F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62831-0247-F1AC-6974-03C3C42D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B19C1E-6B4F-545F-7189-510581E7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13FF3-E3F0-055E-CDCB-331371C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08DF7-09C8-F4B6-9220-5E412B9A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B91F6-0156-E987-0FC5-644DBE272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B970C6-A956-A2DD-AD46-DB6738FD3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0D2A64-AA2E-11D3-4419-F8AA561A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AC8C69-E53C-F5B1-E18E-18F5E2E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386691-8F9F-393B-AD98-E248ED5B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91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8C37B-F636-337F-88C2-A44AE87C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0DABA5-779C-C6C9-0F21-BB9B6019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1BDB32-42AE-B372-82A0-3337B9879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64B57A-89FF-14B6-4C19-F639CFAE8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422865-2447-66C6-097B-16C0A2254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F0CB32-F2C0-6D55-9C3A-41D38F91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2F09F7-FBF3-1545-6F13-2CBE5856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C69B87-E117-9410-34AF-2ED523AE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5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E6D9B-393F-0560-4082-0E20FA6E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EB98F5-A764-797D-9FA0-CCED9620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A2D1D9-BB85-13E7-AEE1-7FB8997C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EB8B71-E72D-910F-DCDF-4D7E43CB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0F1677-FFDF-9F74-AAD3-BABA1AF8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BDFF60-B411-1A91-DFDE-39950BF8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2ED77-BAA1-E5CC-D7ED-A3226866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10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E7DAF-9EF0-40BB-5A91-3202061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E05FC-C7EF-9972-2A7D-1402E404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0D64F8-9211-97E5-F30C-8DC832DF5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8513AF-FF43-3501-2C42-1C1E980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EDB2-2A20-C312-0C2D-E0D34C03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B007C5-B3D9-7D45-D29D-BDE77F45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1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2AEEB-7815-A6F6-22DC-2F877870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527893-0C81-79C7-0CA9-AA15A274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D4D7DB-4FD9-98C7-EB83-0B46D6BB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6D9D42-061F-0647-C0D0-D7FC34E0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144729-12D9-3087-4FC6-60FA8F28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B0318A-17C5-26B8-E050-EFE8F11A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27D462-4978-5412-9DFB-86D9B201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248A89-F558-4123-B60C-E0EEBFF34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4D57C-7285-906E-E170-66DD155EF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8A3F-DFC9-473C-92D1-C51A832B686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CD72DC-CB45-6510-4B9D-6AF61A870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E2A04-0181-9CAE-09DD-1798A3B36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7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890CDB-3695-D1FD-EB4C-2BE6CA88D393}"/>
              </a:ext>
            </a:extLst>
          </p:cNvPr>
          <p:cNvSpPr/>
          <p:nvPr userDrawn="1"/>
        </p:nvSpPr>
        <p:spPr>
          <a:xfrm>
            <a:off x="249462" y="1288413"/>
            <a:ext cx="4546930" cy="531789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</a:t>
            </a:r>
            <a:r>
              <a:rPr kumimoji="1" lang="en-US" altLang="ja-JP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Name</a:t>
            </a:r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113E5C5-788D-2811-489D-8A9E0298B1F6}"/>
              </a:ext>
            </a:extLst>
          </p:cNvPr>
          <p:cNvSpPr/>
          <p:nvPr userDrawn="1"/>
        </p:nvSpPr>
        <p:spPr>
          <a:xfrm>
            <a:off x="249462" y="1990165"/>
            <a:ext cx="4546930" cy="4362202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kumimoji="1" lang="en-US" altLang="ja-JP" dirty="0">
                <a:latin typeface="游明朝 Demibold"/>
                <a:ea typeface="游明朝 Demibold"/>
              </a:rPr>
              <a:t> </a:t>
            </a:r>
            <a:r>
              <a:rPr kumimoji="1" lang="ja-JP" altLang="en-US" sz="2200" dirty="0">
                <a:latin typeface="游明朝 Demibold"/>
                <a:ea typeface="游明朝 Demibold"/>
              </a:rPr>
              <a:t>野遊び経歴</a:t>
            </a:r>
            <a:endParaRPr lang="ja-JP" sz="2200" dirty="0">
              <a:latin typeface="游明朝 Demibold"/>
              <a:ea typeface="游明朝 Demibold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E74888-6122-9F21-4F61-91364EDAD829}"/>
              </a:ext>
            </a:extLst>
          </p:cNvPr>
          <p:cNvSpPr>
            <a:spLocks/>
          </p:cNvSpPr>
          <p:nvPr userDrawn="1"/>
        </p:nvSpPr>
        <p:spPr>
          <a:xfrm>
            <a:off x="4883671" y="1288412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2B742BC-BD78-987E-EC4B-3172775F74F6}"/>
              </a:ext>
            </a:extLst>
          </p:cNvPr>
          <p:cNvGrpSpPr/>
          <p:nvPr userDrawn="1"/>
        </p:nvGrpSpPr>
        <p:grpSpPr>
          <a:xfrm>
            <a:off x="117393" y="271090"/>
            <a:ext cx="7209027" cy="698881"/>
            <a:chOff x="-207876" y="38752"/>
            <a:chExt cx="9006697" cy="730533"/>
          </a:xfrm>
        </p:grpSpPr>
        <p:pic>
          <p:nvPicPr>
            <p:cNvPr id="11" name="図 10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E0801A0F-4CDE-4132-CCA0-5CDA07B1C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876" y="160101"/>
              <a:ext cx="3231716" cy="487836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EA14ED0-CE23-FA62-F715-7546F75AEAD8}"/>
                </a:ext>
              </a:extLst>
            </p:cNvPr>
            <p:cNvSpPr/>
            <p:nvPr userDrawn="1"/>
          </p:nvSpPr>
          <p:spPr>
            <a:xfrm>
              <a:off x="2841380" y="38752"/>
              <a:ext cx="5957441" cy="730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野遊び </a:t>
              </a:r>
              <a:r>
                <a:rPr kumimoji="1" lang="en-US" altLang="ja-JP" sz="24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Profile Sheet </a:t>
              </a:r>
              <a:endParaRPr kumimoji="1" lang="ja-JP" altLang="en-US" sz="2000" dirty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A631B9B-39A2-95D7-F8D1-1ACF8F918F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06112" y="185162"/>
              <a:ext cx="0" cy="437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C85B5C2-80B2-E629-6149-89B489CB3EAD}"/>
              </a:ext>
            </a:extLst>
          </p:cNvPr>
          <p:cNvCxnSpPr>
            <a:cxnSpLocks/>
          </p:cNvCxnSpPr>
          <p:nvPr userDrawn="1"/>
        </p:nvCxnSpPr>
        <p:spPr>
          <a:xfrm>
            <a:off x="405876" y="2696084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66E3210-8DE3-60C4-5D78-3D236B13C03E}"/>
              </a:ext>
            </a:extLst>
          </p:cNvPr>
          <p:cNvCxnSpPr>
            <a:cxnSpLocks/>
          </p:cNvCxnSpPr>
          <p:nvPr userDrawn="1"/>
        </p:nvCxnSpPr>
        <p:spPr>
          <a:xfrm>
            <a:off x="415043" y="6043913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4D8C2DC-B47B-2CF6-AA91-B80317A90990}"/>
              </a:ext>
            </a:extLst>
          </p:cNvPr>
          <p:cNvCxnSpPr>
            <a:cxnSpLocks/>
          </p:cNvCxnSpPr>
          <p:nvPr userDrawn="1"/>
        </p:nvCxnSpPr>
        <p:spPr>
          <a:xfrm>
            <a:off x="415043" y="3831735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51F9076-5166-3979-C063-1141C6818329}"/>
              </a:ext>
            </a:extLst>
          </p:cNvPr>
          <p:cNvCxnSpPr>
            <a:cxnSpLocks/>
          </p:cNvCxnSpPr>
          <p:nvPr userDrawn="1"/>
        </p:nvCxnSpPr>
        <p:spPr>
          <a:xfrm>
            <a:off x="415043" y="4956369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6029D81-40CA-C6D1-5569-D2A4ADF383E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80598" y="2803310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25DA3AF-B4D4-91C3-1693-D514FD9F0E9D}"/>
              </a:ext>
            </a:extLst>
          </p:cNvPr>
          <p:cNvCxnSpPr>
            <a:cxnSpLocks/>
          </p:cNvCxnSpPr>
          <p:nvPr userDrawn="1"/>
        </p:nvCxnSpPr>
        <p:spPr>
          <a:xfrm>
            <a:off x="1388822" y="1373024"/>
            <a:ext cx="0" cy="4164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76920F6-6218-BE08-4054-B4040B436137}"/>
              </a:ext>
            </a:extLst>
          </p:cNvPr>
          <p:cNvCxnSpPr>
            <a:cxnSpLocks/>
          </p:cNvCxnSpPr>
          <p:nvPr userDrawn="1"/>
        </p:nvCxnSpPr>
        <p:spPr>
          <a:xfrm flipH="1">
            <a:off x="1380598" y="3933952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6FFED7E-5113-6536-64CD-8E1477D96F90}"/>
              </a:ext>
            </a:extLst>
          </p:cNvPr>
          <p:cNvCxnSpPr>
            <a:cxnSpLocks/>
          </p:cNvCxnSpPr>
          <p:nvPr userDrawn="1"/>
        </p:nvCxnSpPr>
        <p:spPr>
          <a:xfrm flipH="1">
            <a:off x="1380598" y="5014288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C194159-9862-DD82-34D4-61D75F529D80}"/>
              </a:ext>
            </a:extLst>
          </p:cNvPr>
          <p:cNvSpPr>
            <a:spLocks/>
          </p:cNvSpPr>
          <p:nvPr userDrawn="1"/>
        </p:nvSpPr>
        <p:spPr>
          <a:xfrm>
            <a:off x="9647468" y="1284039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4A9DDD2-DF52-92BE-7BA4-DD2D28B63F79}"/>
              </a:ext>
            </a:extLst>
          </p:cNvPr>
          <p:cNvSpPr>
            <a:spLocks/>
          </p:cNvSpPr>
          <p:nvPr userDrawn="1"/>
        </p:nvSpPr>
        <p:spPr>
          <a:xfrm>
            <a:off x="7268375" y="3861592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BAE93F1-F980-E579-4870-3E709B9FDC5C}"/>
              </a:ext>
            </a:extLst>
          </p:cNvPr>
          <p:cNvSpPr>
            <a:spLocks/>
          </p:cNvSpPr>
          <p:nvPr userDrawn="1"/>
        </p:nvSpPr>
        <p:spPr>
          <a:xfrm>
            <a:off x="7265569" y="1284039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243E4FB-FFB8-0385-F11D-42692FF20011}"/>
              </a:ext>
            </a:extLst>
          </p:cNvPr>
          <p:cNvSpPr>
            <a:spLocks/>
          </p:cNvSpPr>
          <p:nvPr userDrawn="1"/>
        </p:nvSpPr>
        <p:spPr>
          <a:xfrm>
            <a:off x="4883671" y="3861592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56C97D0-1402-9E04-01F7-7B72CC8C03DC}"/>
              </a:ext>
            </a:extLst>
          </p:cNvPr>
          <p:cNvSpPr>
            <a:spLocks/>
          </p:cNvSpPr>
          <p:nvPr userDrawn="1"/>
        </p:nvSpPr>
        <p:spPr>
          <a:xfrm>
            <a:off x="9647468" y="3857219"/>
            <a:ext cx="2308645" cy="249077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写真張付</a:t>
            </a:r>
          </a:p>
        </p:txBody>
      </p:sp>
    </p:spTree>
    <p:extLst>
      <p:ext uri="{BB962C8B-B14F-4D97-AF65-F5344CB8AC3E}">
        <p14:creationId xmlns:p14="http://schemas.microsoft.com/office/powerpoint/2010/main" val="32321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729D3C-6661-C127-1C4F-EDA10E43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64F6EF69-5AD3-147C-6C0E-A06137EF7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312" y="0"/>
            <a:ext cx="1219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0C99B3-080E-6A27-7E9E-7E790F8E76AA}"/>
              </a:ext>
            </a:extLst>
          </p:cNvPr>
          <p:cNvSpPr txBox="1"/>
          <p:nvPr/>
        </p:nvSpPr>
        <p:spPr>
          <a:xfrm>
            <a:off x="1638067" y="1389024"/>
            <a:ext cx="23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お名前</a:t>
            </a:r>
            <a:r>
              <a:rPr lang="ja-JP" altLang="en-US" dirty="0"/>
              <a:t>（ふりがな）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2E3BFA-89EB-7E2A-F1B9-594E84DD3D0A}"/>
              </a:ext>
            </a:extLst>
          </p:cNvPr>
          <p:cNvSpPr txBox="1"/>
          <p:nvPr/>
        </p:nvSpPr>
        <p:spPr>
          <a:xfrm>
            <a:off x="552450" y="42778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81B045-5412-E895-1CE9-CFA1728467E7}"/>
              </a:ext>
            </a:extLst>
          </p:cNvPr>
          <p:cNvSpPr txBox="1"/>
          <p:nvPr/>
        </p:nvSpPr>
        <p:spPr>
          <a:xfrm>
            <a:off x="552450" y="31212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1E4303-EABF-8129-73B6-B7AD0C80BE89}"/>
              </a:ext>
            </a:extLst>
          </p:cNvPr>
          <p:cNvSpPr txBox="1"/>
          <p:nvPr/>
        </p:nvSpPr>
        <p:spPr>
          <a:xfrm>
            <a:off x="552450" y="53784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569655-F7BE-8942-A556-9BC1574167EE}"/>
              </a:ext>
            </a:extLst>
          </p:cNvPr>
          <p:cNvSpPr txBox="1"/>
          <p:nvPr/>
        </p:nvSpPr>
        <p:spPr>
          <a:xfrm>
            <a:off x="1413674" y="2779876"/>
            <a:ext cx="3124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396DC5-7B00-309E-37B3-7BD65540B431}"/>
              </a:ext>
            </a:extLst>
          </p:cNvPr>
          <p:cNvSpPr txBox="1"/>
          <p:nvPr/>
        </p:nvSpPr>
        <p:spPr>
          <a:xfrm>
            <a:off x="1413672" y="3898010"/>
            <a:ext cx="3124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7930BA-F27B-F1B3-5DB8-A92C9A8236F9}"/>
              </a:ext>
            </a:extLst>
          </p:cNvPr>
          <p:cNvSpPr txBox="1"/>
          <p:nvPr/>
        </p:nvSpPr>
        <p:spPr>
          <a:xfrm>
            <a:off x="1413672" y="5016144"/>
            <a:ext cx="3124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</p:spTree>
    <p:extLst>
      <p:ext uri="{BB962C8B-B14F-4D97-AF65-F5344CB8AC3E}">
        <p14:creationId xmlns:p14="http://schemas.microsoft.com/office/powerpoint/2010/main" val="40801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366A6C-576A-5443-A71F-B3D5F118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" y="0"/>
            <a:ext cx="1217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0B7490-4C65-13E4-BC95-2DB4873AC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ad3127-52f8-4965-a2b4-892e80ed818c">
      <Terms xmlns="http://schemas.microsoft.com/office/infopath/2007/PartnerControls"/>
    </lcf76f155ced4ddcb4097134ff3c332f>
    <TaxCatchAll xmlns="c9050458-d513-47d4-81fd-e3ca4d163a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7F15A512C23744D895BBD598A2B0FC2" ma:contentTypeVersion="14" ma:contentTypeDescription="新しいドキュメントを作成します。" ma:contentTypeScope="" ma:versionID="b3dde035dc5f489ebaa0dfdce4565fd3">
  <xsd:schema xmlns:xsd="http://www.w3.org/2001/XMLSchema" xmlns:xs="http://www.w3.org/2001/XMLSchema" xmlns:p="http://schemas.microsoft.com/office/2006/metadata/properties" xmlns:ns2="aaad3127-52f8-4965-a2b4-892e80ed818c" xmlns:ns3="c9050458-d513-47d4-81fd-e3ca4d163aef" targetNamespace="http://schemas.microsoft.com/office/2006/metadata/properties" ma:root="true" ma:fieldsID="4d5cbdfa10ece7be5e943365fc4a91d5" ns2:_="" ns3:_="">
    <xsd:import namespace="aaad3127-52f8-4965-a2b4-892e80ed818c"/>
    <xsd:import namespace="c9050458-d513-47d4-81fd-e3ca4d163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d3127-52f8-4965-a2b4-892e80ed8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eece3dc1-21dd-4644-8e82-c748caf00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50458-d513-47d4-81fd-e3ca4d163a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0e4bd45-8c57-453e-baea-de60bc2235ad}" ma:internalName="TaxCatchAll" ma:showField="CatchAllData" ma:web="c9050458-d513-47d4-81fd-e3ca4d163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Application xmlns="http://www.sap.com/cof/powerpoint/application">
  <Version>2</Version>
  <Revision>2.3.2.62482</Revision>
</Application>
</file>

<file path=customXml/item5.xml><?xml version="1.0" encoding="utf-8"?>
<Application xmlns="http://www.sap.com/cof/ao/powerpoint/application">
  <com.sap.ip.bi.pioneer>
    <Version>4</Version>
    <AAO_Revision>2.3.2.62482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D9BBB923-655B-4BC1-BCB8-4620D67C8FF9}">
  <ds:schemaRefs>
    <ds:schemaRef ds:uri="http://purl.org/dc/elements/1.1/"/>
    <ds:schemaRef ds:uri="http://schemas.microsoft.com/office/2006/metadata/properties"/>
    <ds:schemaRef ds:uri="aaad3127-52f8-4965-a2b4-892e80ed81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50458-d513-47d4-81fd-e3ca4d163a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A1B7CA-CBDC-482C-9BB0-4AB8E47C6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d3127-52f8-4965-a2b4-892e80ed818c"/>
    <ds:schemaRef ds:uri="c9050458-d513-47d4-81fd-e3ca4d163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91B4D-3E65-4BEF-86C1-9953DB3FA4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20FA910-3CF1-464D-980B-1506FD42EBAA}">
  <ds:schemaRefs>
    <ds:schemaRef ds:uri="http://www.sap.com/cof/powerpoint/application"/>
  </ds:schemaRefs>
</ds:datastoreItem>
</file>

<file path=customXml/itemProps5.xml><?xml version="1.0" encoding="utf-8"?>
<ds:datastoreItem xmlns:ds="http://schemas.openxmlformats.org/officeDocument/2006/customXml" ds:itemID="{12D57896-B8B6-4117-AC2F-CD1B1A19D823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10</Words>
  <Application>Microsoft Office PowerPoint</Application>
  <PresentationFormat>ワイド画面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游ゴシック Light</vt:lpstr>
      <vt:lpstr>游明朝 Demibold</vt:lpstr>
      <vt:lpstr>Arial</vt:lpstr>
      <vt:lpstr>Calibri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寳田 幸 Saki Takarada</dc:creator>
  <cp:lastModifiedBy>香坂 葉月 Hazuki Kosaka</cp:lastModifiedBy>
  <cp:revision>51</cp:revision>
  <dcterms:created xsi:type="dcterms:W3CDTF">2023-01-04T14:17:53Z</dcterms:created>
  <dcterms:modified xsi:type="dcterms:W3CDTF">2023-10-17T09:52:07Z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0x01010097F15A512C23744D895BBD598A2B0FC2</vt:lpwstr>
  </property>
</Properties>
</file>